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32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  <a:endParaRPr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1071539653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Linus Torvalds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892499" y="2315550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 Torvalds’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Linus Torvalds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Gil Scott Heron is programming away.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Google Shape;763;p64">
            <a:extLst>
              <a:ext uri="{FF2B5EF4-FFF2-40B4-BE49-F238E27FC236}">
                <a16:creationId xmlns:a16="http://schemas.microsoft.com/office/drawing/2014/main" id="{1E395EF2-A314-474D-BA40-4D7DFA6D4353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74904" y="955025"/>
            <a:ext cx="929724" cy="11029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763;p64">
            <a:extLst>
              <a:ext uri="{FF2B5EF4-FFF2-40B4-BE49-F238E27FC236}">
                <a16:creationId xmlns:a16="http://schemas.microsoft.com/office/drawing/2014/main" id="{DD8B4E5F-ABFA-4A23-9CCD-1AF5032EB8C5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721203" y="889553"/>
            <a:ext cx="1039324" cy="12330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 Torvalds’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3E5E4084-C884-4F09-AFE8-1991BDDB10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77415" y="828140"/>
            <a:ext cx="1088165" cy="12909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3" name="Google Shape;80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Linus Torvalds’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Overwrites the Work of Her Teammates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2" name="Google Shape;84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63;p64">
            <a:extLst>
              <a:ext uri="{FF2B5EF4-FFF2-40B4-BE49-F238E27FC236}">
                <a16:creationId xmlns:a16="http://schemas.microsoft.com/office/drawing/2014/main" id="{3E097983-59DE-4B1D-A4FD-9840C303C6CE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868436" y="2664465"/>
            <a:ext cx="1450503" cy="1720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63;p64">
            <a:extLst>
              <a:ext uri="{FF2B5EF4-FFF2-40B4-BE49-F238E27FC236}">
                <a16:creationId xmlns:a16="http://schemas.microsoft.com/office/drawing/2014/main" id="{1A53FBD1-914D-42D9-8A9C-BD2B64B36C30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2225730" y="2885279"/>
            <a:ext cx="1183375" cy="1403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3976FB47-C0EC-4233-8893-A476D9DCD8FE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32823" y="781614"/>
            <a:ext cx="1127383" cy="13374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5" name="Google Shape;885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Linus Torvalds’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763;p64">
            <a:extLst>
              <a:ext uri="{FF2B5EF4-FFF2-40B4-BE49-F238E27FC236}">
                <a16:creationId xmlns:a16="http://schemas.microsoft.com/office/drawing/2014/main" id="{E683E3DC-3546-4B15-BDC3-6EAAEFF27D59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2092332" y="3269425"/>
            <a:ext cx="1202329" cy="1426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1" name="Google Shape;1091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763;p64">
            <a:extLst>
              <a:ext uri="{FF2B5EF4-FFF2-40B4-BE49-F238E27FC236}">
                <a16:creationId xmlns:a16="http://schemas.microsoft.com/office/drawing/2014/main" id="{CED43EF7-CB61-4A3E-A52B-D41B557F6E18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70923" y="1905038"/>
            <a:ext cx="681527" cy="8085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3581</Words>
  <Application>Microsoft Office PowerPoint</Application>
  <PresentationFormat>On-screen Show (16:9)</PresentationFormat>
  <Paragraphs>586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Maya Angelou &amp; Gil Scott Heron Make Their Edits</vt:lpstr>
      <vt:lpstr>Different Solutions</vt:lpstr>
      <vt:lpstr>Resolution</vt:lpstr>
      <vt:lpstr>Anne Sexton Writes Her Own Version  </vt:lpstr>
      <vt:lpstr>Anne Sexton Overwrites the Work of Her Teammates  </vt:lpstr>
      <vt:lpstr>The Group Project</vt:lpstr>
      <vt:lpstr>Git Version Control</vt:lpstr>
      <vt:lpstr>The Group Project </vt:lpstr>
      <vt:lpstr>The Team Goes to Work</vt:lpstr>
      <vt:lpstr>Maya Angelou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Gil Scott Heron Fixes and Pushes</vt:lpstr>
      <vt:lpstr>Anne Sexton Starts Her Work</vt:lpstr>
      <vt:lpstr>Anne Sexton Pushes </vt:lpstr>
      <vt:lpstr>If Anne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15</cp:revision>
  <dcterms:modified xsi:type="dcterms:W3CDTF">2019-11-12T06:26:44Z</dcterms:modified>
</cp:coreProperties>
</file>